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63" r:id="rId2"/>
    <p:sldId id="303" r:id="rId3"/>
    <p:sldId id="268" r:id="rId4"/>
    <p:sldId id="304" r:id="rId5"/>
    <p:sldId id="305" r:id="rId6"/>
    <p:sldId id="306" r:id="rId7"/>
    <p:sldId id="307" r:id="rId8"/>
    <p:sldId id="310" r:id="rId9"/>
    <p:sldId id="308" r:id="rId10"/>
    <p:sldId id="309" r:id="rId11"/>
    <p:sldId id="327" r:id="rId12"/>
    <p:sldId id="328" r:id="rId13"/>
    <p:sldId id="329" r:id="rId14"/>
    <p:sldId id="330" r:id="rId15"/>
    <p:sldId id="311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31" r:id="rId28"/>
    <p:sldId id="332" r:id="rId29"/>
    <p:sldId id="335" r:id="rId30"/>
    <p:sldId id="334" r:id="rId31"/>
    <p:sldId id="333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12" r:id="rId40"/>
    <p:sldId id="314" r:id="rId41"/>
    <p:sldId id="313" r:id="rId42"/>
    <p:sldId id="259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B29"/>
    <a:srgbClr val="3D9FF4"/>
    <a:srgbClr val="92CFFF"/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88"/>
    <p:restoredTop sz="79864"/>
  </p:normalViewPr>
  <p:slideViewPr>
    <p:cSldViewPr snapToGrid="0" snapToObjects="1">
      <p:cViewPr varScale="1">
        <p:scale>
          <a:sx n="43" d="100"/>
          <a:sy n="43" d="100"/>
        </p:scale>
        <p:origin x="27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6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4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0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repository?</a:t>
            </a:r>
          </a:p>
        </p:txBody>
      </p:sp>
    </p:spTree>
    <p:extLst>
      <p:ext uri="{BB962C8B-B14F-4D97-AF65-F5344CB8AC3E}">
        <p14:creationId xmlns:p14="http://schemas.microsoft.com/office/powerpoint/2010/main" val="357681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7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3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7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381250" y="2305050"/>
            <a:ext cx="19621500" cy="4648200"/>
          </a:xfrm>
          <a:prstGeom prst="rect">
            <a:avLst/>
          </a:prstGeom>
        </p:spPr>
        <p:txBody>
          <a:bodyPr lIns="76200" tIns="76200" rIns="76200" bIns="76200" anchor="b"/>
          <a:lstStyle>
            <a:lvl1pPr defTabSz="546100">
              <a:defRPr sz="1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0" y="7067550"/>
            <a:ext cx="19621500" cy="1581150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068" y="13068300"/>
            <a:ext cx="419101" cy="444500"/>
          </a:xfrm>
          <a:prstGeom prst="rect">
            <a:avLst/>
          </a:prstGeom>
        </p:spPr>
        <p:txBody>
          <a:bodyPr lIns="76200" tIns="76200" rIns="76200" bIns="76200">
            <a:normAutofit/>
          </a:bodyPr>
          <a:lstStyle>
            <a:lvl1pPr defTabSz="546100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5/16/22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brad-cannell.github.io/r_notes/git-and-github.html" TargetMode="External"/><Relationship Id="rId2" Type="http://schemas.openxmlformats.org/officeDocument/2006/relationships/hyperlink" Target="mailto:https://www.r4epi.com/using-git-and-github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chrome-extension://bomfdkbfpdhijjbeoicnfhjbdhncfhig/view.html?mp=h8kKlkLN" TargetMode="External"/><Relationship Id="rId5" Type="http://schemas.openxmlformats.org/officeDocument/2006/relationships/hyperlink" Target="mailto:https://happygitwithr.com/index.html" TargetMode="External"/><Relationship Id="rId4" Type="http://schemas.openxmlformats.org/officeDocument/2006/relationships/hyperlink" Target="mailto:https://git-scm.com/book/en/v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139E-47FE-794A-87BC-EEB37DC6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slide deck is not a presentation. It’s to export diagrams and images in an image format for use in markdown files.</a:t>
            </a:r>
          </a:p>
        </p:txBody>
      </p:sp>
    </p:spTree>
    <p:extLst>
      <p:ext uri="{BB962C8B-B14F-4D97-AF65-F5344CB8AC3E}">
        <p14:creationId xmlns:p14="http://schemas.microsoft.com/office/powerpoint/2010/main" val="29393177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DA0760-2DD9-494F-E365-59D61D4B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43"/>
            <a:ext cx="24384000" cy="13238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A6725-A55F-0B65-D0BE-8ABDFBDB01D8}"/>
              </a:ext>
            </a:extLst>
          </p:cNvPr>
          <p:cNvSpPr/>
          <p:nvPr/>
        </p:nvSpPr>
        <p:spPr>
          <a:xfrm>
            <a:off x="3302001" y="4772025"/>
            <a:ext cx="6019800" cy="84582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B8141E0-F7BA-A33C-8EE1-18625BA78870}"/>
              </a:ext>
            </a:extLst>
          </p:cNvPr>
          <p:cNvSpPr/>
          <p:nvPr/>
        </p:nvSpPr>
        <p:spPr>
          <a:xfrm rot="13192419">
            <a:off x="208694" y="26669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20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2BA278-0CAD-1011-66BD-92AE8E0EA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" y="2103120"/>
            <a:ext cx="24424764" cy="9509760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5C8F2CED-A392-5CC1-9004-5E5BB05513A7}"/>
              </a:ext>
            </a:extLst>
          </p:cNvPr>
          <p:cNvSpPr/>
          <p:nvPr/>
        </p:nvSpPr>
        <p:spPr>
          <a:xfrm rot="7505816">
            <a:off x="1351694" y="9702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68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FBAD740-C0B6-7C0B-8108-02443FBD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869"/>
            <a:ext cx="24384000" cy="9576262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2FBEB288-4517-9ACF-0F58-6ACFA636B1AD}"/>
              </a:ext>
            </a:extLst>
          </p:cNvPr>
          <p:cNvSpPr/>
          <p:nvPr/>
        </p:nvSpPr>
        <p:spPr>
          <a:xfrm rot="7505816">
            <a:off x="5110893" y="9423398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717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3F8980-3034-0D9B-78CD-E3BC2D74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3731"/>
            <a:ext cx="18237200" cy="136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D56ABD-7792-971E-152F-8F27AB0F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483"/>
            <a:ext cx="16611600" cy="13709035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ECAC544C-DBBA-E5FD-CC16-DF868C4C92A4}"/>
              </a:ext>
            </a:extLst>
          </p:cNvPr>
          <p:cNvSpPr/>
          <p:nvPr/>
        </p:nvSpPr>
        <p:spPr>
          <a:xfrm rot="12336940">
            <a:off x="589694" y="9321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86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3CC07D5-831C-6470-A310-0C2BF79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381602" cy="59165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6E8288-1999-B763-7EAB-2D7E62C77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9" t="5953" r="14961" b="74684"/>
          <a:stretch/>
        </p:blipFill>
        <p:spPr>
          <a:xfrm>
            <a:off x="4400550" y="5830732"/>
            <a:ext cx="2428875" cy="205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F2097-A2E5-F1A9-ADDB-9459A16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0" y="-19627"/>
            <a:ext cx="9735143" cy="547601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4AE5832-2B95-DBD0-44C3-12AA81E4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1" y="7143750"/>
            <a:ext cx="2206625" cy="634404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4ABD430-445F-812A-C853-3A3FE40FC611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216182" y="5673632"/>
            <a:ext cx="1658984" cy="70975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61DBCB4-3571-A21F-2810-E9A2E637B1B8}"/>
              </a:ext>
            </a:extLst>
          </p:cNvPr>
          <p:cNvCxnSpPr>
            <a:cxnSpLocks/>
          </p:cNvCxnSpPr>
          <p:nvPr/>
        </p:nvCxnSpPr>
        <p:spPr>
          <a:xfrm>
            <a:off x="5536201" y="7885268"/>
            <a:ext cx="1845404" cy="401485"/>
          </a:xfrm>
          <a:prstGeom prst="bentConnector3">
            <a:avLst>
              <a:gd name="adj1" fmla="val 450"/>
            </a:avLst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ABF4137-8389-047F-3D46-49FEDF9B5B6D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173664" y="8225447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AA7395-BA9D-8DFE-A9AF-2B403CE85B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3664" y="10594019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D1024F-BD62-F534-67DF-867283DC3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67" y="5763091"/>
            <a:ext cx="1676474" cy="23143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ABBCF47-0EEC-C5E6-91F1-8773DA43A3FA}"/>
              </a:ext>
            </a:extLst>
          </p:cNvPr>
          <p:cNvCxnSpPr>
            <a:cxnSpLocks/>
            <a:stCxn id="7" idx="2"/>
            <a:endCxn id="31" idx="1"/>
          </p:cNvCxnSpPr>
          <p:nvPr/>
        </p:nvCxnSpPr>
        <p:spPr>
          <a:xfrm rot="16200000" flipH="1">
            <a:off x="15003156" y="5626856"/>
            <a:ext cx="1463876" cy="1122945"/>
          </a:xfrm>
          <a:prstGeom prst="bentConnector2">
            <a:avLst/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D563034-71E3-AF69-8390-3623224EB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7448516"/>
            <a:ext cx="1676474" cy="1676474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ACFD3E46-2030-4484-B0B0-70598BC02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9477536"/>
            <a:ext cx="1676474" cy="1676474"/>
          </a:xfrm>
          <a:prstGeom prst="rect">
            <a:avLst/>
          </a:prstGeom>
        </p:spPr>
      </p:pic>
      <p:pic>
        <p:nvPicPr>
          <p:cNvPr id="40" name="Picture 39" descr="A picture containing icon&#10;&#10;Description automatically generated">
            <a:extLst>
              <a:ext uri="{FF2B5EF4-FFF2-40B4-BE49-F238E27FC236}">
                <a16:creationId xmlns:a16="http://schemas.microsoft.com/office/drawing/2014/main" id="{532F306B-D2C4-8143-42B5-0717B6013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11846109"/>
            <a:ext cx="1676474" cy="1676474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8119734-D233-9A23-D3B1-C0811F1C92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7134804" y="7753660"/>
            <a:ext cx="2337816" cy="533093"/>
          </a:xfrm>
          <a:prstGeom prst="bentConnector3">
            <a:avLst>
              <a:gd name="adj1" fmla="val -6226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A030486-9F8A-0673-B2F9-98E4FC9F2145}"/>
              </a:ext>
            </a:extLst>
          </p:cNvPr>
          <p:cNvCxnSpPr>
            <a:cxnSpLocks/>
          </p:cNvCxnSpPr>
          <p:nvPr/>
        </p:nvCxnSpPr>
        <p:spPr>
          <a:xfrm>
            <a:off x="16943652" y="8325350"/>
            <a:ext cx="2528968" cy="199042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4EE4EAA-EF96-1F8D-D513-6E0FE46365A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943652" y="10364093"/>
            <a:ext cx="2528968" cy="232025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894FE8-B26C-B7EE-BAF1-2739671F61DD}"/>
              </a:ext>
            </a:extLst>
          </p:cNvPr>
          <p:cNvCxnSpPr>
            <a:cxnSpLocks/>
          </p:cNvCxnSpPr>
          <p:nvPr/>
        </p:nvCxnSpPr>
        <p:spPr>
          <a:xfrm>
            <a:off x="19295723" y="9320561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4B0077-502F-F025-7AE6-AD869FB81568}"/>
              </a:ext>
            </a:extLst>
          </p:cNvPr>
          <p:cNvCxnSpPr>
            <a:cxnSpLocks/>
          </p:cNvCxnSpPr>
          <p:nvPr/>
        </p:nvCxnSpPr>
        <p:spPr>
          <a:xfrm>
            <a:off x="19295722" y="11510280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254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82E330-78F0-5C5D-519E-6153DDFB4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100"/>
            <a:ext cx="24380382" cy="75438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F5F7D254-8CCC-4A44-F520-1ABE7E7897C1}"/>
              </a:ext>
            </a:extLst>
          </p:cNvPr>
          <p:cNvSpPr/>
          <p:nvPr/>
        </p:nvSpPr>
        <p:spPr>
          <a:xfrm>
            <a:off x="4445000" y="5334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81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F9C89C-4ADD-E336-6D9E-AF16FF57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" y="1457325"/>
            <a:ext cx="24356307" cy="10801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2143124" y="4244975"/>
            <a:ext cx="14849475" cy="192722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F9C89C-4ADD-E336-6D9E-AF16FF57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" y="1457325"/>
            <a:ext cx="24356307" cy="10801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 flipH="1">
            <a:off x="16992598" y="3505200"/>
            <a:ext cx="5562601" cy="833119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801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F9C89C-4ADD-E336-6D9E-AF16FF57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" y="1457325"/>
            <a:ext cx="24356307" cy="10801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2057400" y="5969000"/>
            <a:ext cx="15011400" cy="375919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680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79679-F53D-ED4A-888A-EE4BADF07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Create the graphic on a blank slide</a:t>
            </a:r>
          </a:p>
          <a:p>
            <a:r>
              <a:rPr lang="en-US" dirty="0"/>
              <a:t>Select the slide</a:t>
            </a:r>
          </a:p>
          <a:p>
            <a:r>
              <a:rPr lang="en-US" dirty="0"/>
              <a:t>Click File -&gt; Export</a:t>
            </a:r>
          </a:p>
          <a:p>
            <a:r>
              <a:rPr lang="en-US" dirty="0"/>
              <a:t>Name the file, select the directory to export it to</a:t>
            </a:r>
          </a:p>
          <a:p>
            <a:pPr lvl="1"/>
            <a:r>
              <a:rPr lang="en-US" dirty="0"/>
              <a:t>lesson_number order_brief </a:t>
            </a:r>
            <a:r>
              <a:rPr lang="en-US" dirty="0" err="1"/>
              <a:t>description.png</a:t>
            </a:r>
            <a:endParaRPr lang="en-US" dirty="0"/>
          </a:p>
          <a:p>
            <a:r>
              <a:rPr lang="en-US" dirty="0"/>
              <a:t>Change the file format to PNG</a:t>
            </a:r>
          </a:p>
          <a:p>
            <a:r>
              <a:rPr lang="en-US" dirty="0"/>
              <a:t>Set the dimensions to 1800 </a:t>
            </a:r>
            <a:r>
              <a:rPr lang="en-US"/>
              <a:t>x 1013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D79AF-91A5-114F-BECA-B360BE26530B}"/>
              </a:ext>
            </a:extLst>
          </p:cNvPr>
          <p:cNvSpPr txBox="1"/>
          <p:nvPr/>
        </p:nvSpPr>
        <p:spPr>
          <a:xfrm>
            <a:off x="1270000" y="351383"/>
            <a:ext cx="3987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2648644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F9C89C-4ADD-E336-6D9E-AF16FF57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" y="1457325"/>
            <a:ext cx="24356307" cy="10801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12192000" y="4394201"/>
            <a:ext cx="4724400" cy="8890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91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80B16E-AFE4-A3B2-011B-D37AE5E68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" y="3871913"/>
            <a:ext cx="2436394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C42A70-B63C-2B2E-A660-3C37D903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0" y="1114425"/>
            <a:ext cx="24402261" cy="11487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3098800"/>
            <a:ext cx="19608800" cy="200659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96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C42A70-B63C-2B2E-A660-3C37D903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0" y="1114425"/>
            <a:ext cx="24402261" cy="11487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4953000"/>
            <a:ext cx="19558000" cy="29210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7931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FC42A70-B63C-2B2E-A660-3C37D9035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0" y="1114425"/>
            <a:ext cx="24402261" cy="11487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7823199"/>
            <a:ext cx="19634200" cy="477837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869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3C71BF-0EF4-9915-F050-5692A6D8E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7" y="2628900"/>
            <a:ext cx="24406255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5BF96-EED4-D1C2-1360-E1670470F460}"/>
              </a:ext>
            </a:extLst>
          </p:cNvPr>
          <p:cNvGrpSpPr/>
          <p:nvPr/>
        </p:nvGrpSpPr>
        <p:grpSpPr>
          <a:xfrm>
            <a:off x="3931785" y="692558"/>
            <a:ext cx="16520431" cy="12330884"/>
            <a:chOff x="2927922" y="692558"/>
            <a:chExt cx="16520431" cy="12330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EDC250-1770-965B-65A2-B6729BE9131D}"/>
                </a:ext>
              </a:extLst>
            </p:cNvPr>
            <p:cNvGrpSpPr/>
            <p:nvPr/>
          </p:nvGrpSpPr>
          <p:grpSpPr>
            <a:xfrm>
              <a:off x="2927922" y="692558"/>
              <a:ext cx="16520431" cy="12330884"/>
              <a:chOff x="2927922" y="692558"/>
              <a:chExt cx="16520431" cy="12330884"/>
            </a:xfrm>
          </p:grpSpPr>
          <p:pic>
            <p:nvPicPr>
              <p:cNvPr id="4" name="Picture 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D5375EF-B575-F5C0-79BC-90A7D924B8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92" b="11210"/>
              <a:stretch/>
            </p:blipFill>
            <p:spPr>
              <a:xfrm>
                <a:off x="2927922" y="692558"/>
                <a:ext cx="16520431" cy="1233088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CFCA9ED-492A-3863-DD48-D160851A5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853" r="30533" b="32386"/>
              <a:stretch/>
            </p:blipFill>
            <p:spPr>
              <a:xfrm>
                <a:off x="3689307" y="6264496"/>
                <a:ext cx="6064834" cy="5753335"/>
              </a:xfrm>
              <a:prstGeom prst="rect">
                <a:avLst/>
              </a:prstGeom>
            </p:spPr>
          </p:pic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DA4E494-4874-9CA7-EA37-7254967FC0F2}"/>
                </a:ext>
              </a:extLst>
            </p:cNvPr>
            <p:cNvGrpSpPr/>
            <p:nvPr/>
          </p:nvGrpSpPr>
          <p:grpSpPr>
            <a:xfrm>
              <a:off x="12192000" y="7193073"/>
              <a:ext cx="3383270" cy="5310101"/>
              <a:chOff x="0" y="0"/>
              <a:chExt cx="3377705" cy="5197508"/>
            </a:xfrm>
          </p:grpSpPr>
          <p:pic>
            <p:nvPicPr>
              <p:cNvPr id="10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09B0DD0C-A31F-F947-5DB5-29D91C78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aw">
                <a:extLst>
                  <a:ext uri="{FF2B5EF4-FFF2-40B4-BE49-F238E27FC236}">
                    <a16:creationId xmlns:a16="http://schemas.microsoft.com/office/drawing/2014/main" id="{D1B9E1A0-3B30-8510-B3CC-6E412B108D34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R</a:t>
                </a:r>
                <a:r>
                  <a:rPr lang="en-US" dirty="0"/>
                  <a:t>EADME.md</a:t>
                </a:r>
                <a:endParaRPr dirty="0"/>
              </a:p>
            </p:txBody>
          </p:sp>
        </p:grp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CE0650-AAD1-4BDF-95F8-EDB822FD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14" y="3619690"/>
              <a:ext cx="2754086" cy="3801982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D8FCE5C-3037-15A0-383D-E83186FD516A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0755059" y="7481570"/>
              <a:ext cx="1496838" cy="1377042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90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4EECCF-FB4B-C038-C1D5-2D69F809D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65" y="0"/>
            <a:ext cx="22385671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4149435C-3703-2E88-938E-4766FFB77B6F}"/>
              </a:ext>
            </a:extLst>
          </p:cNvPr>
          <p:cNvSpPr/>
          <p:nvPr/>
        </p:nvSpPr>
        <p:spPr>
          <a:xfrm rot="12250634">
            <a:off x="1828800" y="34798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302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43B023-EC3C-3854-F208-71CCA3074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" y="1691576"/>
            <a:ext cx="24362995" cy="1033284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BD5FCC-AA1C-4DB6-E940-83FBD862EADB}"/>
              </a:ext>
            </a:extLst>
          </p:cNvPr>
          <p:cNvGrpSpPr/>
          <p:nvPr/>
        </p:nvGrpSpPr>
        <p:grpSpPr>
          <a:xfrm>
            <a:off x="1844968" y="2167596"/>
            <a:ext cx="3276056" cy="1721524"/>
            <a:chOff x="1981385" y="2857614"/>
            <a:chExt cx="3276056" cy="172152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4709B007-CD66-78D5-B692-D8821133629B}"/>
                </a:ext>
              </a:extLst>
            </p:cNvPr>
            <p:cNvSpPr/>
            <p:nvPr/>
          </p:nvSpPr>
          <p:spPr>
            <a:xfrm rot="17964940">
              <a:off x="2758651" y="2080348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17FF00-E722-9C86-C89A-46754E01090A}"/>
                </a:ext>
              </a:extLst>
            </p:cNvPr>
            <p:cNvSpPr txBox="1"/>
            <p:nvPr/>
          </p:nvSpPr>
          <p:spPr>
            <a:xfrm>
              <a:off x="3160953" y="3231559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BE147420-DF75-47EB-FAAA-8F0B88360B7C}"/>
              </a:ext>
            </a:extLst>
          </p:cNvPr>
          <p:cNvSpPr/>
          <p:nvPr/>
        </p:nvSpPr>
        <p:spPr>
          <a:xfrm>
            <a:off x="17541452" y="963610"/>
            <a:ext cx="1721524" cy="3276056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B56C6-0FB8-6D32-D702-3F01F8ED4190}"/>
              </a:ext>
            </a:extLst>
          </p:cNvPr>
          <p:cNvSpPr txBox="1"/>
          <p:nvPr/>
        </p:nvSpPr>
        <p:spPr>
          <a:xfrm>
            <a:off x="18172984" y="2318021"/>
            <a:ext cx="4584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E4BFE-B04A-9EA2-0C5C-895A398198FC}"/>
              </a:ext>
            </a:extLst>
          </p:cNvPr>
          <p:cNvGrpSpPr/>
          <p:nvPr/>
        </p:nvGrpSpPr>
        <p:grpSpPr>
          <a:xfrm>
            <a:off x="14686492" y="5907536"/>
            <a:ext cx="1721524" cy="3276056"/>
            <a:chOff x="14747452" y="6181856"/>
            <a:chExt cx="1721524" cy="3276056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4061D8E-221A-B11C-BB36-A6EF358F6A61}"/>
                </a:ext>
              </a:extLst>
            </p:cNvPr>
            <p:cNvSpPr/>
            <p:nvPr/>
          </p:nvSpPr>
          <p:spPr>
            <a:xfrm rot="13242199">
              <a:off x="14747452" y="6181856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E7176-AE22-79B3-9E1C-5357DC8EF3F6}"/>
                </a:ext>
              </a:extLst>
            </p:cNvPr>
            <p:cNvSpPr txBox="1"/>
            <p:nvPr/>
          </p:nvSpPr>
          <p:spPr>
            <a:xfrm>
              <a:off x="15328184" y="7434667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332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D2B4A-7B5C-F803-0F57-E4CF795018E3}"/>
              </a:ext>
            </a:extLst>
          </p:cNvPr>
          <p:cNvGrpSpPr/>
          <p:nvPr/>
        </p:nvGrpSpPr>
        <p:grpSpPr>
          <a:xfrm>
            <a:off x="5190408" y="1463566"/>
            <a:ext cx="3068678" cy="4441743"/>
            <a:chOff x="11316888" y="1463566"/>
            <a:chExt cx="3068678" cy="4441743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DA4E494-4874-9CA7-EA37-7254967FC0F2}"/>
                </a:ext>
              </a:extLst>
            </p:cNvPr>
            <p:cNvGrpSpPr/>
            <p:nvPr/>
          </p:nvGrpSpPr>
          <p:grpSpPr>
            <a:xfrm>
              <a:off x="12693931" y="3250258"/>
              <a:ext cx="1691635" cy="2655051"/>
              <a:chOff x="0" y="0"/>
              <a:chExt cx="3377705" cy="5197508"/>
            </a:xfrm>
          </p:grpSpPr>
          <p:pic>
            <p:nvPicPr>
              <p:cNvPr id="10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09B0DD0C-A31F-F947-5DB5-29D91C78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aw">
                <a:extLst>
                  <a:ext uri="{FF2B5EF4-FFF2-40B4-BE49-F238E27FC236}">
                    <a16:creationId xmlns:a16="http://schemas.microsoft.com/office/drawing/2014/main" id="{D1B9E1A0-3B30-8510-B3CC-6E412B108D34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3600" dirty="0"/>
                  <a:t>R</a:t>
                </a:r>
                <a:r>
                  <a:rPr lang="en-US" sz="3600" dirty="0"/>
                  <a:t>EADME.md</a:t>
                </a:r>
                <a:endParaRPr sz="3600" dirty="0"/>
              </a:p>
            </p:txBody>
          </p:sp>
        </p:grp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CE0650-AAD1-4BDF-95F8-EDB822FD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888" y="1463566"/>
              <a:ext cx="1377043" cy="1900991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D8FCE5C-3037-15A0-383D-E83186FD516A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1975461" y="3394506"/>
              <a:ext cx="748419" cy="688521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20" y="7594883"/>
            <a:ext cx="6502400" cy="6502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9732DD-C537-89BE-F3D5-99296B366661}"/>
              </a:ext>
            </a:extLst>
          </p:cNvPr>
          <p:cNvGrpSpPr/>
          <p:nvPr/>
        </p:nvGrpSpPr>
        <p:grpSpPr>
          <a:xfrm>
            <a:off x="4980638" y="8448607"/>
            <a:ext cx="1975532" cy="2859474"/>
            <a:chOff x="11316888" y="1463566"/>
            <a:chExt cx="3068678" cy="4441743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501DEBD2-AE83-FFA2-63DC-07E9888F1555}"/>
                </a:ext>
              </a:extLst>
            </p:cNvPr>
            <p:cNvGrpSpPr/>
            <p:nvPr/>
          </p:nvGrpSpPr>
          <p:grpSpPr>
            <a:xfrm>
              <a:off x="12693931" y="3250258"/>
              <a:ext cx="1691635" cy="2655051"/>
              <a:chOff x="0" y="0"/>
              <a:chExt cx="3377705" cy="5197508"/>
            </a:xfrm>
          </p:grpSpPr>
          <p:pic>
            <p:nvPicPr>
              <p:cNvPr id="22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496388D5-F4EE-AC83-9C17-D0BF8E29D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" name="Raw">
                <a:extLst>
                  <a:ext uri="{FF2B5EF4-FFF2-40B4-BE49-F238E27FC236}">
                    <a16:creationId xmlns:a16="http://schemas.microsoft.com/office/drawing/2014/main" id="{30C28E93-7B26-13B9-24BE-31F72E2F900B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3600" dirty="0"/>
                  <a:t>R</a:t>
                </a:r>
                <a:r>
                  <a:rPr lang="en-US" sz="3600" dirty="0"/>
                  <a:t>EADME.md</a:t>
                </a:r>
                <a:endParaRPr sz="3600" dirty="0"/>
              </a:p>
            </p:txBody>
          </p:sp>
        </p:grpSp>
        <p:pic>
          <p:nvPicPr>
            <p:cNvPr id="20" name="Picture 1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8A7ECA-D364-4F61-B0C8-A995908D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888" y="1463566"/>
              <a:ext cx="1377043" cy="1900991"/>
            </a:xfrm>
            <a:prstGeom prst="rect">
              <a:avLst/>
            </a:prstGeom>
          </p:spPr>
        </p:pic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00B7E82-AE6F-7451-1270-512F4F64C7FE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16200000" flipH="1">
              <a:off x="11975461" y="3394506"/>
              <a:ext cx="748419" cy="688521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5190408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219200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2192000" y="6191151"/>
            <a:ext cx="9448800" cy="133369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219200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</p:spTree>
    <p:extLst>
      <p:ext uri="{BB962C8B-B14F-4D97-AF65-F5344CB8AC3E}">
        <p14:creationId xmlns:p14="http://schemas.microsoft.com/office/powerpoint/2010/main" val="366728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BA90E7-CCDC-8449-B00E-3A9CCCCF47E2}"/>
              </a:ext>
            </a:extLst>
          </p:cNvPr>
          <p:cNvGrpSpPr/>
          <p:nvPr/>
        </p:nvGrpSpPr>
        <p:grpSpPr>
          <a:xfrm>
            <a:off x="9754694" y="2679257"/>
            <a:ext cx="4874612" cy="8104350"/>
            <a:chOff x="3017564" y="919217"/>
            <a:chExt cx="2437306" cy="4052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DFEF3F-F5CC-9448-AFE7-17EA4441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22"/>
            <a:stretch/>
          </p:blipFill>
          <p:spPr>
            <a:xfrm>
              <a:off x="3017564" y="919217"/>
              <a:ext cx="2437306" cy="241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7A60E-D0E3-7941-ABB0-F1654050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81"/>
            <a:stretch/>
          </p:blipFill>
          <p:spPr>
            <a:xfrm>
              <a:off x="3257989" y="3363747"/>
              <a:ext cx="1956455" cy="160764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2E1514-5DE6-6548-931A-8FC0D9C2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2070" y="2889031"/>
            <a:ext cx="13081092" cy="735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67C5B-F7CD-054F-BB33-585A4934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988" y="1170152"/>
            <a:ext cx="9949788" cy="99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7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9F3EFEEC-8C5B-6D9B-BD48-394B6C35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160" y="3926946"/>
            <a:ext cx="5821680" cy="58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1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68DA9AD-CE43-48AB-294D-F43635CBE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5" y="0"/>
            <a:ext cx="2203409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C14EAB-BB37-B946-413F-04E66058D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" y="2667000"/>
            <a:ext cx="24320829" cy="838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977917-CC2A-974A-0A2E-1344BA954AE8}"/>
              </a:ext>
            </a:extLst>
          </p:cNvPr>
          <p:cNvSpPr/>
          <p:nvPr/>
        </p:nvSpPr>
        <p:spPr>
          <a:xfrm>
            <a:off x="31585" y="5273041"/>
            <a:ext cx="9020975" cy="577595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61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C14EAB-BB37-B946-413F-04E66058D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" y="2667000"/>
            <a:ext cx="24320829" cy="8382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D044AF79-A0A2-012C-A436-4D6AD3E16A18}"/>
              </a:ext>
            </a:extLst>
          </p:cNvPr>
          <p:cNvSpPr/>
          <p:nvPr/>
        </p:nvSpPr>
        <p:spPr>
          <a:xfrm rot="8728038">
            <a:off x="12984480" y="436372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4715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F58465-6833-41F9-DE10-2BA599DB5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20" y="-10366"/>
            <a:ext cx="17282160" cy="137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45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81A2A5-345B-55F7-91BB-D48437C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47" y="0"/>
            <a:ext cx="1910670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05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298E8F-0FBF-C53B-F546-0A3C47E56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05" y="0"/>
            <a:ext cx="1929319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51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0F699B-E3C8-066D-7EE2-2D1460107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" y="0"/>
            <a:ext cx="2436394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7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C98FF49-128E-C478-F9C5-CA0D046A5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6" y="4084320"/>
            <a:ext cx="24327808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6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DF914-59FB-804B-B160-F293011E9A71}"/>
              </a:ext>
            </a:extLst>
          </p:cNvPr>
          <p:cNvSpPr/>
          <p:nvPr/>
        </p:nvSpPr>
        <p:spPr>
          <a:xfrm>
            <a:off x="4886325" y="2085975"/>
            <a:ext cx="10858500" cy="60007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7406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92D86F-792D-754B-B33B-ED9F2F99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11" y="-37137"/>
            <a:ext cx="14365188" cy="137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549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C893B4-17CF-8FCC-3FE5-8A283F731C87}"/>
              </a:ext>
            </a:extLst>
          </p:cNvPr>
          <p:cNvSpPr/>
          <p:nvPr/>
        </p:nvSpPr>
        <p:spPr>
          <a:xfrm>
            <a:off x="15744825" y="2171700"/>
            <a:ext cx="4743450" cy="84010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9464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D591EE-CA4C-3CEA-D321-A8101307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04" y="0"/>
            <a:ext cx="19660391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3DF914-59FB-804B-B160-F293011E9A71}"/>
              </a:ext>
            </a:extLst>
          </p:cNvPr>
          <p:cNvSpPr/>
          <p:nvPr/>
        </p:nvSpPr>
        <p:spPr>
          <a:xfrm>
            <a:off x="4886325" y="7715250"/>
            <a:ext cx="10858500" cy="600075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48645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38912" y="2101183"/>
            <a:ext cx="17373600" cy="272374"/>
          </a:xfrm>
          <a:prstGeom prst="roundRect">
            <a:avLst/>
          </a:prstGeom>
          <a:solidFill>
            <a:srgbClr val="3C4F68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3" name="TextBox 2"/>
          <p:cNvSpPr txBox="1"/>
          <p:nvPr/>
        </p:nvSpPr>
        <p:spPr>
          <a:xfrm>
            <a:off x="0" y="349672"/>
            <a:ext cx="20907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3C4F68"/>
                </a:solidFill>
              </a:rPr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R4Epi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 Notes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Git book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Happy Git for the </a:t>
            </a:r>
            <a:r>
              <a:rPr lang="en-US" dirty="0" err="1">
                <a:hlinkClick r:id="rId5"/>
              </a:rPr>
              <a:t>useR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Jenny’s Git paper on </a:t>
            </a:r>
            <a:r>
              <a:rPr lang="en-US" dirty="0" err="1">
                <a:hlinkClick r:id="rId6"/>
              </a:rPr>
              <a:t>Paperpile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285793-2426-0145-805E-05B0D6E25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" y="809897"/>
            <a:ext cx="24351923" cy="120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31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4CE135-2B3E-294E-A5ED-AA6A480D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" y="1776549"/>
            <a:ext cx="24344674" cy="101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2B9D86A-7D2B-447C-888A-2AB7CAC4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96" y="-1371767"/>
            <a:ext cx="24773992" cy="1754521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1E240245-3369-841E-A2A8-9BC78C9C1791}"/>
              </a:ext>
            </a:extLst>
          </p:cNvPr>
          <p:cNvSpPr/>
          <p:nvPr/>
        </p:nvSpPr>
        <p:spPr>
          <a:xfrm rot="2017999">
            <a:off x="10287000" y="2743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028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6335-8DCA-57F5-FCAF-C00EEEB1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7" y="-821"/>
            <a:ext cx="23066787" cy="13717643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A62F3BEC-36CE-E624-60EB-4603E02F7060}"/>
              </a:ext>
            </a:extLst>
          </p:cNvPr>
          <p:cNvSpPr/>
          <p:nvPr/>
        </p:nvSpPr>
        <p:spPr>
          <a:xfrm rot="8543436">
            <a:off x="15321694" y="965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54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F2BD9D-4504-8A6A-FF8B-6DB28C7F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0"/>
            <a:ext cx="24384000" cy="12706741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FF6DE71D-EAD9-BC96-8D9E-6CF48F92C6F1}"/>
              </a:ext>
            </a:extLst>
          </p:cNvPr>
          <p:cNvSpPr/>
          <p:nvPr/>
        </p:nvSpPr>
        <p:spPr>
          <a:xfrm rot="6602852">
            <a:off x="19481801" y="3225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4472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18963</TotalTime>
  <Words>120</Words>
  <Application>Microsoft Macintosh PowerPoint</Application>
  <PresentationFormat>Custom</PresentationFormat>
  <Paragraphs>26</Paragraphs>
  <Slides>42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Avenir</vt:lpstr>
      <vt:lpstr>Gill Sans</vt:lpstr>
      <vt:lpstr>Helvetica</vt:lpstr>
      <vt:lpstr>Helvetica Light</vt:lpstr>
      <vt:lpstr>White</vt:lpstr>
      <vt:lpstr>This slide deck is not a presentation. It’s to export diagrams and images in an image format for use in markdown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deck is not a presentation. It’s to export diagrams and images in an image format for use in markdown files.</dc:title>
  <cp:lastModifiedBy>Cannell, Michael B</cp:lastModifiedBy>
  <cp:revision>121</cp:revision>
  <cp:lastPrinted>2019-07-20T00:43:19Z</cp:lastPrinted>
  <dcterms:modified xsi:type="dcterms:W3CDTF">2022-05-17T15:51:12Z</dcterms:modified>
</cp:coreProperties>
</file>